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
  </p:notesMasterIdLst>
  <p:sldIdLst>
    <p:sldId id="259" r:id="rId2"/>
    <p:sldId id="261" r:id="rId3"/>
  </p:sldIdLst>
  <p:sldSz cx="6858000" cy="9906000" type="A4"/>
  <p:notesSz cx="7099300" cy="10234613"/>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2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3395" autoAdjust="0"/>
  </p:normalViewPr>
  <p:slideViewPr>
    <p:cSldViewPr>
      <p:cViewPr varScale="1">
        <p:scale>
          <a:sx n="73" d="100"/>
          <a:sy n="73" d="100"/>
        </p:scale>
        <p:origin x="3222" y="108"/>
      </p:cViewPr>
      <p:guideLst>
        <p:guide orient="horz" pos="3120"/>
        <p:guide pos="216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1"/>
            <a:ext cx="3076363" cy="513509"/>
          </a:xfrm>
          <a:prstGeom prst="rect">
            <a:avLst/>
          </a:prstGeom>
        </p:spPr>
        <p:txBody>
          <a:bodyPr vert="horz" lIns="95788" tIns="47893" rIns="95788" bIns="47893" rtlCol="0"/>
          <a:lstStyle>
            <a:lvl1pPr algn="l">
              <a:defRPr sz="1200"/>
            </a:lvl1pPr>
          </a:lstStyle>
          <a:p>
            <a:endParaRPr lang="de-AT"/>
          </a:p>
        </p:txBody>
      </p:sp>
      <p:sp>
        <p:nvSpPr>
          <p:cNvPr id="3" name="Datumsplatzhalter 2"/>
          <p:cNvSpPr>
            <a:spLocks noGrp="1"/>
          </p:cNvSpPr>
          <p:nvPr>
            <p:ph type="dt" idx="1"/>
          </p:nvPr>
        </p:nvSpPr>
        <p:spPr>
          <a:xfrm>
            <a:off x="4021294" y="1"/>
            <a:ext cx="3076363" cy="513509"/>
          </a:xfrm>
          <a:prstGeom prst="rect">
            <a:avLst/>
          </a:prstGeom>
        </p:spPr>
        <p:txBody>
          <a:bodyPr vert="horz" lIns="95788" tIns="47893" rIns="95788" bIns="47893" rtlCol="0"/>
          <a:lstStyle>
            <a:lvl1pPr algn="r">
              <a:defRPr sz="1200"/>
            </a:lvl1pPr>
          </a:lstStyle>
          <a:p>
            <a:fld id="{E7E42B92-3E6F-454E-B4DA-F4BED5952843}" type="datetimeFigureOut">
              <a:rPr lang="de-AT" smtClean="0"/>
              <a:t>05.06.2026</a:t>
            </a:fld>
            <a:endParaRPr lang="de-AT"/>
          </a:p>
        </p:txBody>
      </p:sp>
      <p:sp>
        <p:nvSpPr>
          <p:cNvPr id="4" name="Folienbildplatzhalter 3"/>
          <p:cNvSpPr>
            <a:spLocks noGrp="1" noRot="1" noChangeAspect="1"/>
          </p:cNvSpPr>
          <p:nvPr>
            <p:ph type="sldImg" idx="2"/>
          </p:nvPr>
        </p:nvSpPr>
        <p:spPr>
          <a:xfrm>
            <a:off x="2354263" y="1277938"/>
            <a:ext cx="2390775" cy="3454400"/>
          </a:xfrm>
          <a:prstGeom prst="rect">
            <a:avLst/>
          </a:prstGeom>
          <a:noFill/>
          <a:ln w="12700">
            <a:solidFill>
              <a:prstClr val="black"/>
            </a:solidFill>
          </a:ln>
        </p:spPr>
        <p:txBody>
          <a:bodyPr vert="horz" lIns="95788" tIns="47893" rIns="95788" bIns="47893" rtlCol="0" anchor="ctr"/>
          <a:lstStyle/>
          <a:p>
            <a:endParaRPr lang="de-AT"/>
          </a:p>
        </p:txBody>
      </p:sp>
      <p:sp>
        <p:nvSpPr>
          <p:cNvPr id="5" name="Notizenplatzhalter 4"/>
          <p:cNvSpPr>
            <a:spLocks noGrp="1"/>
          </p:cNvSpPr>
          <p:nvPr>
            <p:ph type="body" sz="quarter" idx="3"/>
          </p:nvPr>
        </p:nvSpPr>
        <p:spPr>
          <a:xfrm>
            <a:off x="709930" y="4925411"/>
            <a:ext cx="5679440" cy="4029879"/>
          </a:xfrm>
          <a:prstGeom prst="rect">
            <a:avLst/>
          </a:prstGeom>
        </p:spPr>
        <p:txBody>
          <a:bodyPr vert="horz" lIns="95788" tIns="47893" rIns="95788" bIns="47893" rtlCol="0"/>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6" name="Fußzeilenplatzhalter 5"/>
          <p:cNvSpPr>
            <a:spLocks noGrp="1"/>
          </p:cNvSpPr>
          <p:nvPr>
            <p:ph type="ftr" sz="quarter" idx="4"/>
          </p:nvPr>
        </p:nvSpPr>
        <p:spPr>
          <a:xfrm>
            <a:off x="0" y="9721110"/>
            <a:ext cx="3076363" cy="513507"/>
          </a:xfrm>
          <a:prstGeom prst="rect">
            <a:avLst/>
          </a:prstGeom>
        </p:spPr>
        <p:txBody>
          <a:bodyPr vert="horz" lIns="95788" tIns="47893" rIns="95788" bIns="47893" rtlCol="0" anchor="b"/>
          <a:lstStyle>
            <a:lvl1pPr algn="l">
              <a:defRPr sz="1200"/>
            </a:lvl1pPr>
          </a:lstStyle>
          <a:p>
            <a:endParaRPr lang="de-AT"/>
          </a:p>
        </p:txBody>
      </p:sp>
      <p:sp>
        <p:nvSpPr>
          <p:cNvPr id="7" name="Foliennummernplatzhalter 6"/>
          <p:cNvSpPr>
            <a:spLocks noGrp="1"/>
          </p:cNvSpPr>
          <p:nvPr>
            <p:ph type="sldNum" sz="quarter" idx="5"/>
          </p:nvPr>
        </p:nvSpPr>
        <p:spPr>
          <a:xfrm>
            <a:off x="4021294" y="9721110"/>
            <a:ext cx="3076363" cy="513507"/>
          </a:xfrm>
          <a:prstGeom prst="rect">
            <a:avLst/>
          </a:prstGeom>
        </p:spPr>
        <p:txBody>
          <a:bodyPr vert="horz" lIns="95788" tIns="47893" rIns="95788" bIns="47893" rtlCol="0" anchor="b"/>
          <a:lstStyle>
            <a:lvl1pPr algn="r">
              <a:defRPr sz="1200"/>
            </a:lvl1pPr>
          </a:lstStyle>
          <a:p>
            <a:fld id="{DD7E4E67-9497-4D6F-B910-B610CFB3B3F7}" type="slidenum">
              <a:rPr lang="de-AT" smtClean="0"/>
              <a:t>‹Nr.›</a:t>
            </a:fld>
            <a:endParaRPr lang="de-AT"/>
          </a:p>
        </p:txBody>
      </p:sp>
    </p:spTree>
    <p:extLst>
      <p:ext uri="{BB962C8B-B14F-4D97-AF65-F5344CB8AC3E}">
        <p14:creationId xmlns:p14="http://schemas.microsoft.com/office/powerpoint/2010/main" val="404391167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AT" dirty="0"/>
          </a:p>
        </p:txBody>
      </p:sp>
      <p:sp>
        <p:nvSpPr>
          <p:cNvPr id="4" name="Foliennummernplatzhalter 3"/>
          <p:cNvSpPr>
            <a:spLocks noGrp="1"/>
          </p:cNvSpPr>
          <p:nvPr>
            <p:ph type="sldNum" sz="quarter" idx="10"/>
          </p:nvPr>
        </p:nvSpPr>
        <p:spPr/>
        <p:txBody>
          <a:bodyPr/>
          <a:lstStyle/>
          <a:p>
            <a:fld id="{DD7E4E67-9497-4D6F-B910-B610CFB3B3F7}" type="slidenum">
              <a:rPr lang="de-AT" smtClean="0"/>
              <a:t>1</a:t>
            </a:fld>
            <a:endParaRPr lang="de-AT"/>
          </a:p>
        </p:txBody>
      </p:sp>
    </p:spTree>
    <p:extLst>
      <p:ext uri="{BB962C8B-B14F-4D97-AF65-F5344CB8AC3E}">
        <p14:creationId xmlns:p14="http://schemas.microsoft.com/office/powerpoint/2010/main" val="110513655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514350" y="3077282"/>
            <a:ext cx="5829300" cy="2123369"/>
          </a:xfrm>
        </p:spPr>
        <p:txBody>
          <a:bodyPr/>
          <a:lstStyle/>
          <a:p>
            <a:r>
              <a:rPr lang="de-DE"/>
              <a:t>Titelmasterformat durch Klicken bearbeiten</a:t>
            </a:r>
            <a:endParaRPr lang="de-DE" dirty="0"/>
          </a:p>
        </p:txBody>
      </p:sp>
      <p:sp>
        <p:nvSpPr>
          <p:cNvPr id="3" name="Untertitel 2"/>
          <p:cNvSpPr>
            <a:spLocks noGrp="1"/>
          </p:cNvSpPr>
          <p:nvPr>
            <p:ph type="subTitle" idx="1"/>
          </p:nvPr>
        </p:nvSpPr>
        <p:spPr>
          <a:xfrm>
            <a:off x="1028700" y="5613400"/>
            <a:ext cx="4800600" cy="2531533"/>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de-DE"/>
              <a:t>Formatvorlage des Untertitelmasters durch Klicken bearbeiten</a:t>
            </a:r>
            <a:endParaRPr lang="de-DE" dirty="0"/>
          </a:p>
        </p:txBody>
      </p:sp>
      <p:sp>
        <p:nvSpPr>
          <p:cNvPr id="4" name="Datumsplatzhalter 3"/>
          <p:cNvSpPr>
            <a:spLocks noGrp="1"/>
          </p:cNvSpPr>
          <p:nvPr>
            <p:ph type="dt" sz="half" idx="10"/>
          </p:nvPr>
        </p:nvSpPr>
        <p:spPr/>
        <p:txBody>
          <a:bodyPr/>
          <a:lstStyle/>
          <a:p>
            <a:fld id="{11BD0912-51B6-4CBF-9A69-873F342BE6CF}" type="datetimeFigureOut">
              <a:rPr lang="de-DE" smtClean="0"/>
              <a:t>05.06.2026</a:t>
            </a:fld>
            <a:endParaRPr lang="de-DE" dirty="0"/>
          </a:p>
        </p:txBody>
      </p:sp>
      <p:sp>
        <p:nvSpPr>
          <p:cNvPr id="5" name="Fußzeilenplatzhalter 4"/>
          <p:cNvSpPr>
            <a:spLocks noGrp="1"/>
          </p:cNvSpPr>
          <p:nvPr>
            <p:ph type="ftr" sz="quarter" idx="11"/>
          </p:nvPr>
        </p:nvSpPr>
        <p:spPr/>
        <p:txBody>
          <a:bodyPr/>
          <a:lstStyle/>
          <a:p>
            <a:endParaRPr lang="de-DE" dirty="0"/>
          </a:p>
        </p:txBody>
      </p:sp>
      <p:sp>
        <p:nvSpPr>
          <p:cNvPr id="6" name="Foliennummernplatzhalter 5"/>
          <p:cNvSpPr>
            <a:spLocks noGrp="1"/>
          </p:cNvSpPr>
          <p:nvPr>
            <p:ph type="sldNum" sz="quarter" idx="12"/>
          </p:nvPr>
        </p:nvSpPr>
        <p:spPr/>
        <p:txBody>
          <a:bodyPr/>
          <a:lstStyle/>
          <a:p>
            <a:fld id="{1425F255-E53B-4A18-92D8-AEEA1AAEABD1}" type="slidenum">
              <a:rPr lang="de-DE" smtClean="0"/>
              <a:t>‹Nr.›</a:t>
            </a:fld>
            <a:endParaRPr lang="de-DE" dirty="0"/>
          </a:p>
        </p:txBody>
      </p:sp>
    </p:spTree>
    <p:extLst>
      <p:ext uri="{BB962C8B-B14F-4D97-AF65-F5344CB8AC3E}">
        <p14:creationId xmlns:p14="http://schemas.microsoft.com/office/powerpoint/2010/main" val="15867956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Vertikaler Textplatzhalter 2"/>
          <p:cNvSpPr>
            <a:spLocks noGrp="1"/>
          </p:cNvSpPr>
          <p:nvPr>
            <p:ph type="body" orient="vert" idx="1"/>
          </p:nvPr>
        </p:nvSpPr>
        <p:spPr/>
        <p:txBody>
          <a:bodyPr vert="eaVert"/>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p:cNvSpPr>
            <a:spLocks noGrp="1"/>
          </p:cNvSpPr>
          <p:nvPr>
            <p:ph type="dt" sz="half" idx="10"/>
          </p:nvPr>
        </p:nvSpPr>
        <p:spPr/>
        <p:txBody>
          <a:bodyPr/>
          <a:lstStyle/>
          <a:p>
            <a:fld id="{11BD0912-51B6-4CBF-9A69-873F342BE6CF}" type="datetimeFigureOut">
              <a:rPr lang="de-DE" smtClean="0"/>
              <a:t>05.06.2026</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1425F255-E53B-4A18-92D8-AEEA1AAEABD1}" type="slidenum">
              <a:rPr lang="de-DE" smtClean="0"/>
              <a:t>‹Nr.›</a:t>
            </a:fld>
            <a:endParaRPr lang="de-DE"/>
          </a:p>
        </p:txBody>
      </p:sp>
    </p:spTree>
    <p:extLst>
      <p:ext uri="{BB962C8B-B14F-4D97-AF65-F5344CB8AC3E}">
        <p14:creationId xmlns:p14="http://schemas.microsoft.com/office/powerpoint/2010/main" val="205466081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4972050" y="396700"/>
            <a:ext cx="1543050" cy="8452203"/>
          </a:xfrm>
        </p:spPr>
        <p:txBody>
          <a:bodyPr vert="eaVert"/>
          <a:lstStyle/>
          <a:p>
            <a:r>
              <a:rPr lang="de-DE"/>
              <a:t>Titelmasterformat durch Klicken bearbeiten</a:t>
            </a:r>
          </a:p>
        </p:txBody>
      </p:sp>
      <p:sp>
        <p:nvSpPr>
          <p:cNvPr id="3" name="Vertikaler Textplatzhalter 2"/>
          <p:cNvSpPr>
            <a:spLocks noGrp="1"/>
          </p:cNvSpPr>
          <p:nvPr>
            <p:ph type="body" orient="vert" idx="1"/>
          </p:nvPr>
        </p:nvSpPr>
        <p:spPr>
          <a:xfrm>
            <a:off x="342900" y="396700"/>
            <a:ext cx="4514850" cy="8452203"/>
          </a:xfrm>
        </p:spPr>
        <p:txBody>
          <a:bodyPr vert="eaVert"/>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p:cNvSpPr>
            <a:spLocks noGrp="1"/>
          </p:cNvSpPr>
          <p:nvPr>
            <p:ph type="dt" sz="half" idx="10"/>
          </p:nvPr>
        </p:nvSpPr>
        <p:spPr/>
        <p:txBody>
          <a:bodyPr/>
          <a:lstStyle/>
          <a:p>
            <a:fld id="{11BD0912-51B6-4CBF-9A69-873F342BE6CF}" type="datetimeFigureOut">
              <a:rPr lang="de-DE" smtClean="0"/>
              <a:t>05.06.2026</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1425F255-E53B-4A18-92D8-AEEA1AAEABD1}" type="slidenum">
              <a:rPr lang="de-DE" smtClean="0"/>
              <a:t>‹Nr.›</a:t>
            </a:fld>
            <a:endParaRPr lang="de-DE"/>
          </a:p>
        </p:txBody>
      </p:sp>
    </p:spTree>
    <p:extLst>
      <p:ext uri="{BB962C8B-B14F-4D97-AF65-F5344CB8AC3E}">
        <p14:creationId xmlns:p14="http://schemas.microsoft.com/office/powerpoint/2010/main" val="5658183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Inhaltsplatzhalter 2"/>
          <p:cNvSpPr>
            <a:spLocks noGrp="1"/>
          </p:cNvSpPr>
          <p:nvPr>
            <p:ph idx="1"/>
          </p:nvPr>
        </p:nvSpPr>
        <p:spPr/>
        <p:txBody>
          <a:body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p:cNvSpPr>
            <a:spLocks noGrp="1"/>
          </p:cNvSpPr>
          <p:nvPr>
            <p:ph type="dt" sz="half" idx="10"/>
          </p:nvPr>
        </p:nvSpPr>
        <p:spPr/>
        <p:txBody>
          <a:bodyPr/>
          <a:lstStyle/>
          <a:p>
            <a:fld id="{11BD0912-51B6-4CBF-9A69-873F342BE6CF}" type="datetimeFigureOut">
              <a:rPr lang="de-DE" smtClean="0"/>
              <a:t>05.06.2026</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1425F255-E53B-4A18-92D8-AEEA1AAEABD1}" type="slidenum">
              <a:rPr lang="de-DE" smtClean="0"/>
              <a:t>‹Nr.›</a:t>
            </a:fld>
            <a:endParaRPr lang="de-DE"/>
          </a:p>
        </p:txBody>
      </p:sp>
    </p:spTree>
    <p:extLst>
      <p:ext uri="{BB962C8B-B14F-4D97-AF65-F5344CB8AC3E}">
        <p14:creationId xmlns:p14="http://schemas.microsoft.com/office/powerpoint/2010/main" val="248939725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541735" y="6365523"/>
            <a:ext cx="5829300" cy="1967442"/>
          </a:xfrm>
        </p:spPr>
        <p:txBody>
          <a:bodyPr anchor="t"/>
          <a:lstStyle>
            <a:lvl1pPr algn="l">
              <a:defRPr sz="4000" b="1" cap="all"/>
            </a:lvl1pPr>
          </a:lstStyle>
          <a:p>
            <a:r>
              <a:rPr lang="de-DE"/>
              <a:t>Titelmasterformat durch Klicken bearbeiten</a:t>
            </a:r>
          </a:p>
        </p:txBody>
      </p:sp>
      <p:sp>
        <p:nvSpPr>
          <p:cNvPr id="3" name="Textplatzhalter 2"/>
          <p:cNvSpPr>
            <a:spLocks noGrp="1"/>
          </p:cNvSpPr>
          <p:nvPr>
            <p:ph type="body" idx="1"/>
          </p:nvPr>
        </p:nvSpPr>
        <p:spPr>
          <a:xfrm>
            <a:off x="541735" y="4198586"/>
            <a:ext cx="5829300" cy="216693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a:t>Textmasterformat bearbeiten</a:t>
            </a:r>
          </a:p>
        </p:txBody>
      </p:sp>
      <p:sp>
        <p:nvSpPr>
          <p:cNvPr id="4" name="Datumsplatzhalter 3"/>
          <p:cNvSpPr>
            <a:spLocks noGrp="1"/>
          </p:cNvSpPr>
          <p:nvPr>
            <p:ph type="dt" sz="half" idx="10"/>
          </p:nvPr>
        </p:nvSpPr>
        <p:spPr/>
        <p:txBody>
          <a:bodyPr/>
          <a:lstStyle/>
          <a:p>
            <a:fld id="{11BD0912-51B6-4CBF-9A69-873F342BE6CF}" type="datetimeFigureOut">
              <a:rPr lang="de-DE" smtClean="0"/>
              <a:t>05.06.2026</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1425F255-E53B-4A18-92D8-AEEA1AAEABD1}" type="slidenum">
              <a:rPr lang="de-DE" smtClean="0"/>
              <a:t>‹Nr.›</a:t>
            </a:fld>
            <a:endParaRPr lang="de-DE"/>
          </a:p>
        </p:txBody>
      </p:sp>
    </p:spTree>
    <p:extLst>
      <p:ext uri="{BB962C8B-B14F-4D97-AF65-F5344CB8AC3E}">
        <p14:creationId xmlns:p14="http://schemas.microsoft.com/office/powerpoint/2010/main" val="31261772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endParaRPr lang="de-DE" dirty="0"/>
          </a:p>
        </p:txBody>
      </p:sp>
      <p:sp>
        <p:nvSpPr>
          <p:cNvPr id="3" name="Inhaltsplatzhalter 2"/>
          <p:cNvSpPr>
            <a:spLocks noGrp="1"/>
          </p:cNvSpPr>
          <p:nvPr>
            <p:ph sz="half" idx="1"/>
          </p:nvPr>
        </p:nvSpPr>
        <p:spPr>
          <a:xfrm>
            <a:off x="342900" y="2311401"/>
            <a:ext cx="3028950" cy="653750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DE" dirty="0"/>
          </a:p>
        </p:txBody>
      </p:sp>
      <p:sp>
        <p:nvSpPr>
          <p:cNvPr id="4" name="Inhaltsplatzhalter 3"/>
          <p:cNvSpPr>
            <a:spLocks noGrp="1"/>
          </p:cNvSpPr>
          <p:nvPr>
            <p:ph sz="half" idx="2"/>
          </p:nvPr>
        </p:nvSpPr>
        <p:spPr>
          <a:xfrm>
            <a:off x="3486150" y="2311401"/>
            <a:ext cx="3028950" cy="653750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5" name="Datumsplatzhalter 4"/>
          <p:cNvSpPr>
            <a:spLocks noGrp="1"/>
          </p:cNvSpPr>
          <p:nvPr>
            <p:ph type="dt" sz="half" idx="10"/>
          </p:nvPr>
        </p:nvSpPr>
        <p:spPr/>
        <p:txBody>
          <a:bodyPr/>
          <a:lstStyle/>
          <a:p>
            <a:fld id="{11BD0912-51B6-4CBF-9A69-873F342BE6CF}" type="datetimeFigureOut">
              <a:rPr lang="de-DE" smtClean="0"/>
              <a:t>05.06.2026</a:t>
            </a:fld>
            <a:endParaRPr lang="de-DE" dirty="0"/>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1425F255-E53B-4A18-92D8-AEEA1AAEABD1}" type="slidenum">
              <a:rPr lang="de-DE" smtClean="0"/>
              <a:t>‹Nr.›</a:t>
            </a:fld>
            <a:endParaRPr lang="de-DE"/>
          </a:p>
        </p:txBody>
      </p:sp>
    </p:spTree>
    <p:extLst>
      <p:ext uri="{BB962C8B-B14F-4D97-AF65-F5344CB8AC3E}">
        <p14:creationId xmlns:p14="http://schemas.microsoft.com/office/powerpoint/2010/main" val="40322391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a:lvl1pPr>
          </a:lstStyle>
          <a:p>
            <a:r>
              <a:rPr lang="de-DE"/>
              <a:t>Titelmasterformat durch Klicken bearbeiten</a:t>
            </a:r>
          </a:p>
        </p:txBody>
      </p:sp>
      <p:sp>
        <p:nvSpPr>
          <p:cNvPr id="3" name="Textplatzhalter 2"/>
          <p:cNvSpPr>
            <a:spLocks noGrp="1"/>
          </p:cNvSpPr>
          <p:nvPr>
            <p:ph type="body" idx="1"/>
          </p:nvPr>
        </p:nvSpPr>
        <p:spPr>
          <a:xfrm>
            <a:off x="342900" y="2217385"/>
            <a:ext cx="3030141" cy="924101"/>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 bearbeiten</a:t>
            </a:r>
          </a:p>
        </p:txBody>
      </p:sp>
      <p:sp>
        <p:nvSpPr>
          <p:cNvPr id="4" name="Inhaltsplatzhalter 3"/>
          <p:cNvSpPr>
            <a:spLocks noGrp="1"/>
          </p:cNvSpPr>
          <p:nvPr>
            <p:ph sz="half" idx="2"/>
          </p:nvPr>
        </p:nvSpPr>
        <p:spPr>
          <a:xfrm>
            <a:off x="342900" y="3141486"/>
            <a:ext cx="3030141" cy="570741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5" name="Textplatzhalter 4"/>
          <p:cNvSpPr>
            <a:spLocks noGrp="1"/>
          </p:cNvSpPr>
          <p:nvPr>
            <p:ph type="body" sz="quarter" idx="3"/>
          </p:nvPr>
        </p:nvSpPr>
        <p:spPr>
          <a:xfrm>
            <a:off x="3483769" y="2217385"/>
            <a:ext cx="3031331" cy="924101"/>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 bearbeiten</a:t>
            </a:r>
          </a:p>
        </p:txBody>
      </p:sp>
      <p:sp>
        <p:nvSpPr>
          <p:cNvPr id="6" name="Inhaltsplatzhalter 5"/>
          <p:cNvSpPr>
            <a:spLocks noGrp="1"/>
          </p:cNvSpPr>
          <p:nvPr>
            <p:ph sz="quarter" idx="4"/>
          </p:nvPr>
        </p:nvSpPr>
        <p:spPr>
          <a:xfrm>
            <a:off x="3483769" y="3141486"/>
            <a:ext cx="3031331" cy="570741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7" name="Datumsplatzhalter 6"/>
          <p:cNvSpPr>
            <a:spLocks noGrp="1"/>
          </p:cNvSpPr>
          <p:nvPr>
            <p:ph type="dt" sz="half" idx="10"/>
          </p:nvPr>
        </p:nvSpPr>
        <p:spPr/>
        <p:txBody>
          <a:bodyPr/>
          <a:lstStyle/>
          <a:p>
            <a:fld id="{11BD0912-51B6-4CBF-9A69-873F342BE6CF}" type="datetimeFigureOut">
              <a:rPr lang="de-DE" smtClean="0"/>
              <a:t>05.06.2026</a:t>
            </a:fld>
            <a:endParaRPr lang="de-DE"/>
          </a:p>
        </p:txBody>
      </p:sp>
      <p:sp>
        <p:nvSpPr>
          <p:cNvPr id="8" name="Fußzeilenplatzhalter 7"/>
          <p:cNvSpPr>
            <a:spLocks noGrp="1"/>
          </p:cNvSpPr>
          <p:nvPr>
            <p:ph type="ftr" sz="quarter" idx="11"/>
          </p:nvPr>
        </p:nvSpPr>
        <p:spPr/>
        <p:txBody>
          <a:bodyPr/>
          <a:lstStyle/>
          <a:p>
            <a:endParaRPr lang="de-DE"/>
          </a:p>
        </p:txBody>
      </p:sp>
      <p:sp>
        <p:nvSpPr>
          <p:cNvPr id="9" name="Foliennummernplatzhalter 8"/>
          <p:cNvSpPr>
            <a:spLocks noGrp="1"/>
          </p:cNvSpPr>
          <p:nvPr>
            <p:ph type="sldNum" sz="quarter" idx="12"/>
          </p:nvPr>
        </p:nvSpPr>
        <p:spPr/>
        <p:txBody>
          <a:bodyPr/>
          <a:lstStyle/>
          <a:p>
            <a:fld id="{1425F255-E53B-4A18-92D8-AEEA1AAEABD1}" type="slidenum">
              <a:rPr lang="de-DE" smtClean="0"/>
              <a:t>‹Nr.›</a:t>
            </a:fld>
            <a:endParaRPr lang="de-DE"/>
          </a:p>
        </p:txBody>
      </p:sp>
    </p:spTree>
    <p:extLst>
      <p:ext uri="{BB962C8B-B14F-4D97-AF65-F5344CB8AC3E}">
        <p14:creationId xmlns:p14="http://schemas.microsoft.com/office/powerpoint/2010/main" val="301511654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Datumsplatzhalter 2"/>
          <p:cNvSpPr>
            <a:spLocks noGrp="1"/>
          </p:cNvSpPr>
          <p:nvPr>
            <p:ph type="dt" sz="half" idx="10"/>
          </p:nvPr>
        </p:nvSpPr>
        <p:spPr/>
        <p:txBody>
          <a:bodyPr/>
          <a:lstStyle/>
          <a:p>
            <a:fld id="{11BD0912-51B6-4CBF-9A69-873F342BE6CF}" type="datetimeFigureOut">
              <a:rPr lang="de-DE" smtClean="0"/>
              <a:t>05.06.2026</a:t>
            </a:fld>
            <a:endParaRPr lang="de-DE"/>
          </a:p>
        </p:txBody>
      </p:sp>
      <p:sp>
        <p:nvSpPr>
          <p:cNvPr id="4" name="Fußzeilenplatzhalter 3"/>
          <p:cNvSpPr>
            <a:spLocks noGrp="1"/>
          </p:cNvSpPr>
          <p:nvPr>
            <p:ph type="ftr" sz="quarter" idx="11"/>
          </p:nvPr>
        </p:nvSpPr>
        <p:spPr/>
        <p:txBody>
          <a:bodyPr/>
          <a:lstStyle/>
          <a:p>
            <a:endParaRPr lang="de-DE"/>
          </a:p>
        </p:txBody>
      </p:sp>
      <p:sp>
        <p:nvSpPr>
          <p:cNvPr id="5" name="Foliennummernplatzhalter 4"/>
          <p:cNvSpPr>
            <a:spLocks noGrp="1"/>
          </p:cNvSpPr>
          <p:nvPr>
            <p:ph type="sldNum" sz="quarter" idx="12"/>
          </p:nvPr>
        </p:nvSpPr>
        <p:spPr/>
        <p:txBody>
          <a:bodyPr/>
          <a:lstStyle/>
          <a:p>
            <a:fld id="{1425F255-E53B-4A18-92D8-AEEA1AAEABD1}" type="slidenum">
              <a:rPr lang="de-DE" smtClean="0"/>
              <a:t>‹Nr.›</a:t>
            </a:fld>
            <a:endParaRPr lang="de-DE"/>
          </a:p>
        </p:txBody>
      </p:sp>
    </p:spTree>
    <p:extLst>
      <p:ext uri="{BB962C8B-B14F-4D97-AF65-F5344CB8AC3E}">
        <p14:creationId xmlns:p14="http://schemas.microsoft.com/office/powerpoint/2010/main" val="31213104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p:cNvSpPr>
            <a:spLocks noGrp="1"/>
          </p:cNvSpPr>
          <p:nvPr>
            <p:ph type="dt" sz="half" idx="10"/>
          </p:nvPr>
        </p:nvSpPr>
        <p:spPr/>
        <p:txBody>
          <a:bodyPr/>
          <a:lstStyle/>
          <a:p>
            <a:fld id="{11BD0912-51B6-4CBF-9A69-873F342BE6CF}" type="datetimeFigureOut">
              <a:rPr lang="de-DE" smtClean="0"/>
              <a:t>05.06.2026</a:t>
            </a:fld>
            <a:endParaRPr lang="de-DE" dirty="0"/>
          </a:p>
        </p:txBody>
      </p:sp>
      <p:sp>
        <p:nvSpPr>
          <p:cNvPr id="3" name="Fußzeilenplatzhalter 2"/>
          <p:cNvSpPr>
            <a:spLocks noGrp="1"/>
          </p:cNvSpPr>
          <p:nvPr>
            <p:ph type="ftr" sz="quarter" idx="11"/>
          </p:nvPr>
        </p:nvSpPr>
        <p:spPr/>
        <p:txBody>
          <a:bodyPr/>
          <a:lstStyle/>
          <a:p>
            <a:endParaRPr lang="de-DE" dirty="0"/>
          </a:p>
        </p:txBody>
      </p:sp>
      <p:sp>
        <p:nvSpPr>
          <p:cNvPr id="4" name="Foliennummernplatzhalter 3"/>
          <p:cNvSpPr>
            <a:spLocks noGrp="1"/>
          </p:cNvSpPr>
          <p:nvPr>
            <p:ph type="sldNum" sz="quarter" idx="12"/>
          </p:nvPr>
        </p:nvSpPr>
        <p:spPr/>
        <p:txBody>
          <a:bodyPr/>
          <a:lstStyle/>
          <a:p>
            <a:fld id="{1425F255-E53B-4A18-92D8-AEEA1AAEABD1}" type="slidenum">
              <a:rPr lang="de-DE" smtClean="0"/>
              <a:t>‹Nr.›</a:t>
            </a:fld>
            <a:endParaRPr lang="de-DE"/>
          </a:p>
        </p:txBody>
      </p:sp>
    </p:spTree>
    <p:extLst>
      <p:ext uri="{BB962C8B-B14F-4D97-AF65-F5344CB8AC3E}">
        <p14:creationId xmlns:p14="http://schemas.microsoft.com/office/powerpoint/2010/main" val="20973942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342900" y="394405"/>
            <a:ext cx="2256235" cy="1678517"/>
          </a:xfrm>
        </p:spPr>
        <p:txBody>
          <a:bodyPr anchor="b"/>
          <a:lstStyle>
            <a:lvl1pPr algn="l">
              <a:defRPr sz="2000" b="1"/>
            </a:lvl1pPr>
          </a:lstStyle>
          <a:p>
            <a:r>
              <a:rPr lang="de-DE"/>
              <a:t>Titelmasterformat durch Klicken bearbeiten</a:t>
            </a:r>
          </a:p>
        </p:txBody>
      </p:sp>
      <p:sp>
        <p:nvSpPr>
          <p:cNvPr id="3" name="Inhaltsplatzhalter 2"/>
          <p:cNvSpPr>
            <a:spLocks noGrp="1"/>
          </p:cNvSpPr>
          <p:nvPr>
            <p:ph idx="1"/>
          </p:nvPr>
        </p:nvSpPr>
        <p:spPr>
          <a:xfrm>
            <a:off x="2681287" y="394406"/>
            <a:ext cx="3833813" cy="8454497"/>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4" name="Textplatzhalter 3"/>
          <p:cNvSpPr>
            <a:spLocks noGrp="1"/>
          </p:cNvSpPr>
          <p:nvPr>
            <p:ph type="body" sz="half" idx="2"/>
          </p:nvPr>
        </p:nvSpPr>
        <p:spPr>
          <a:xfrm>
            <a:off x="342900" y="2072923"/>
            <a:ext cx="2256235" cy="677598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 bearbeiten</a:t>
            </a:r>
          </a:p>
        </p:txBody>
      </p:sp>
      <p:sp>
        <p:nvSpPr>
          <p:cNvPr id="5" name="Datumsplatzhalter 4"/>
          <p:cNvSpPr>
            <a:spLocks noGrp="1"/>
          </p:cNvSpPr>
          <p:nvPr>
            <p:ph type="dt" sz="half" idx="10"/>
          </p:nvPr>
        </p:nvSpPr>
        <p:spPr/>
        <p:txBody>
          <a:bodyPr/>
          <a:lstStyle/>
          <a:p>
            <a:fld id="{11BD0912-51B6-4CBF-9A69-873F342BE6CF}" type="datetimeFigureOut">
              <a:rPr lang="de-DE" smtClean="0"/>
              <a:t>05.06.2026</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1425F255-E53B-4A18-92D8-AEEA1AAEABD1}" type="slidenum">
              <a:rPr lang="de-DE" smtClean="0"/>
              <a:t>‹Nr.›</a:t>
            </a:fld>
            <a:endParaRPr lang="de-DE"/>
          </a:p>
        </p:txBody>
      </p:sp>
    </p:spTree>
    <p:extLst>
      <p:ext uri="{BB962C8B-B14F-4D97-AF65-F5344CB8AC3E}">
        <p14:creationId xmlns:p14="http://schemas.microsoft.com/office/powerpoint/2010/main" val="180033090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344216" y="6934200"/>
            <a:ext cx="4114800" cy="818622"/>
          </a:xfrm>
        </p:spPr>
        <p:txBody>
          <a:bodyPr anchor="b"/>
          <a:lstStyle>
            <a:lvl1pPr algn="l">
              <a:defRPr sz="2000" b="1"/>
            </a:lvl1pPr>
          </a:lstStyle>
          <a:p>
            <a:r>
              <a:rPr lang="de-DE"/>
              <a:t>Titelmasterformat durch Klicken bearbeiten</a:t>
            </a:r>
            <a:endParaRPr lang="de-DE" dirty="0"/>
          </a:p>
        </p:txBody>
      </p:sp>
      <p:sp>
        <p:nvSpPr>
          <p:cNvPr id="3" name="Bildplatzhalter 2"/>
          <p:cNvSpPr>
            <a:spLocks noGrp="1"/>
          </p:cNvSpPr>
          <p:nvPr>
            <p:ph type="pic" idx="1"/>
          </p:nvPr>
        </p:nvSpPr>
        <p:spPr>
          <a:xfrm>
            <a:off x="1344216" y="885119"/>
            <a:ext cx="4114800" cy="59436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de-DE"/>
              <a:t>Bild durch Klicken auf Symbol hinzufügen</a:t>
            </a:r>
            <a:endParaRPr lang="de-DE" dirty="0"/>
          </a:p>
        </p:txBody>
      </p:sp>
      <p:sp>
        <p:nvSpPr>
          <p:cNvPr id="4" name="Textplatzhalter 3"/>
          <p:cNvSpPr>
            <a:spLocks noGrp="1"/>
          </p:cNvSpPr>
          <p:nvPr>
            <p:ph type="body" sz="half" idx="2"/>
          </p:nvPr>
        </p:nvSpPr>
        <p:spPr>
          <a:xfrm>
            <a:off x="1344216" y="7752822"/>
            <a:ext cx="4114800" cy="116257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 bearbeiten</a:t>
            </a:r>
          </a:p>
        </p:txBody>
      </p:sp>
      <p:sp>
        <p:nvSpPr>
          <p:cNvPr id="5" name="Datumsplatzhalter 4"/>
          <p:cNvSpPr>
            <a:spLocks noGrp="1"/>
          </p:cNvSpPr>
          <p:nvPr>
            <p:ph type="dt" sz="half" idx="10"/>
          </p:nvPr>
        </p:nvSpPr>
        <p:spPr/>
        <p:txBody>
          <a:bodyPr/>
          <a:lstStyle/>
          <a:p>
            <a:fld id="{11BD0912-51B6-4CBF-9A69-873F342BE6CF}" type="datetimeFigureOut">
              <a:rPr lang="de-DE" smtClean="0"/>
              <a:t>05.06.2026</a:t>
            </a:fld>
            <a:endParaRPr lang="de-DE" dirty="0"/>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1425F255-E53B-4A18-92D8-AEEA1AAEABD1}" type="slidenum">
              <a:rPr lang="de-DE" smtClean="0"/>
              <a:t>‹Nr.›</a:t>
            </a:fld>
            <a:endParaRPr lang="de-DE"/>
          </a:p>
        </p:txBody>
      </p:sp>
    </p:spTree>
    <p:extLst>
      <p:ext uri="{BB962C8B-B14F-4D97-AF65-F5344CB8AC3E}">
        <p14:creationId xmlns:p14="http://schemas.microsoft.com/office/powerpoint/2010/main" val="24364481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elplatzhalter 1"/>
          <p:cNvSpPr>
            <a:spLocks noGrp="1"/>
          </p:cNvSpPr>
          <p:nvPr>
            <p:ph type="title"/>
          </p:nvPr>
        </p:nvSpPr>
        <p:spPr>
          <a:xfrm>
            <a:off x="342900" y="396699"/>
            <a:ext cx="6172200" cy="1651000"/>
          </a:xfrm>
          <a:prstGeom prst="rect">
            <a:avLst/>
          </a:prstGeom>
        </p:spPr>
        <p:txBody>
          <a:bodyPr vert="horz" lIns="91440" tIns="45720" rIns="91440" bIns="45720" rtlCol="0" anchor="ctr">
            <a:normAutofit/>
          </a:bodyPr>
          <a:lstStyle/>
          <a:p>
            <a:r>
              <a:rPr lang="de-DE" dirty="0"/>
              <a:t>Titelmasterformat durch Klicken bearbeiten</a:t>
            </a:r>
          </a:p>
        </p:txBody>
      </p:sp>
      <p:sp>
        <p:nvSpPr>
          <p:cNvPr id="3" name="Textplatzhalter 2"/>
          <p:cNvSpPr>
            <a:spLocks noGrp="1"/>
          </p:cNvSpPr>
          <p:nvPr>
            <p:ph type="body" idx="1"/>
          </p:nvPr>
        </p:nvSpPr>
        <p:spPr>
          <a:xfrm>
            <a:off x="342900" y="2311401"/>
            <a:ext cx="6172200" cy="6537502"/>
          </a:xfrm>
          <a:prstGeom prst="rect">
            <a:avLst/>
          </a:prstGeom>
        </p:spPr>
        <p:txBody>
          <a:bodyPr vert="horz" lIns="91440" tIns="45720" rIns="91440" bIns="45720" rtlCol="0">
            <a:normAutofit/>
          </a:bodyPr>
          <a:lstStyle/>
          <a:p>
            <a:pPr lvl="0"/>
            <a:r>
              <a:rPr lang="de-DE" dirty="0"/>
              <a:t>Textmasterformat bearbeiten</a:t>
            </a:r>
          </a:p>
          <a:p>
            <a:pPr lvl="1"/>
            <a:r>
              <a:rPr lang="de-DE" dirty="0"/>
              <a:t>Zweite Ebene</a:t>
            </a:r>
          </a:p>
          <a:p>
            <a:pPr lvl="2"/>
            <a:r>
              <a:rPr lang="de-DE" dirty="0"/>
              <a:t>Dritte Ebene</a:t>
            </a:r>
          </a:p>
          <a:p>
            <a:pPr lvl="3"/>
            <a:r>
              <a:rPr lang="de-DE" dirty="0"/>
              <a:t>Vierte Ebene</a:t>
            </a:r>
          </a:p>
          <a:p>
            <a:pPr lvl="4"/>
            <a:r>
              <a:rPr lang="de-DE" dirty="0"/>
              <a:t>Fünfte Ebene</a:t>
            </a:r>
          </a:p>
        </p:txBody>
      </p:sp>
      <p:sp>
        <p:nvSpPr>
          <p:cNvPr id="4" name="Datumsplatzhalter 3"/>
          <p:cNvSpPr>
            <a:spLocks noGrp="1"/>
          </p:cNvSpPr>
          <p:nvPr>
            <p:ph type="dt" sz="half" idx="2"/>
          </p:nvPr>
        </p:nvSpPr>
        <p:spPr>
          <a:xfrm>
            <a:off x="342900" y="9181395"/>
            <a:ext cx="1600200" cy="527403"/>
          </a:xfrm>
          <a:prstGeom prst="rect">
            <a:avLst/>
          </a:prstGeom>
        </p:spPr>
        <p:txBody>
          <a:bodyPr vert="horz" lIns="91440" tIns="45720" rIns="91440" bIns="45720" rtlCol="0" anchor="ctr"/>
          <a:lstStyle>
            <a:lvl1pPr algn="l">
              <a:defRPr sz="1200">
                <a:solidFill>
                  <a:schemeClr val="tx1">
                    <a:tint val="75000"/>
                  </a:schemeClr>
                </a:solidFill>
                <a:latin typeface="Verdana" pitchFamily="34" charset="0"/>
                <a:ea typeface="Verdana" pitchFamily="34" charset="0"/>
                <a:cs typeface="Verdana" pitchFamily="34" charset="0"/>
              </a:defRPr>
            </a:lvl1pPr>
          </a:lstStyle>
          <a:p>
            <a:fld id="{11BD0912-51B6-4CBF-9A69-873F342BE6CF}" type="datetimeFigureOut">
              <a:rPr lang="de-DE" smtClean="0"/>
              <a:pPr/>
              <a:t>05.06.2026</a:t>
            </a:fld>
            <a:endParaRPr lang="de-DE" dirty="0"/>
          </a:p>
        </p:txBody>
      </p:sp>
      <p:sp>
        <p:nvSpPr>
          <p:cNvPr id="5" name="Fußzeilenplatzhalter 4"/>
          <p:cNvSpPr>
            <a:spLocks noGrp="1"/>
          </p:cNvSpPr>
          <p:nvPr>
            <p:ph type="ftr" sz="quarter" idx="3"/>
          </p:nvPr>
        </p:nvSpPr>
        <p:spPr>
          <a:xfrm>
            <a:off x="2343150" y="9181395"/>
            <a:ext cx="2171700" cy="527403"/>
          </a:xfrm>
          <a:prstGeom prst="rect">
            <a:avLst/>
          </a:prstGeom>
        </p:spPr>
        <p:txBody>
          <a:bodyPr vert="horz" lIns="91440" tIns="45720" rIns="91440" bIns="45720" rtlCol="0" anchor="ctr"/>
          <a:lstStyle>
            <a:lvl1pPr algn="ctr">
              <a:defRPr sz="1200">
                <a:solidFill>
                  <a:schemeClr val="tx1">
                    <a:tint val="75000"/>
                  </a:schemeClr>
                </a:solidFill>
                <a:latin typeface="Verdana" pitchFamily="34" charset="0"/>
                <a:ea typeface="Verdana" pitchFamily="34" charset="0"/>
                <a:cs typeface="Verdana" pitchFamily="34" charset="0"/>
              </a:defRPr>
            </a:lvl1pPr>
          </a:lstStyle>
          <a:p>
            <a:endParaRPr lang="de-DE" dirty="0"/>
          </a:p>
        </p:txBody>
      </p:sp>
      <p:sp>
        <p:nvSpPr>
          <p:cNvPr id="6" name="Foliennummernplatzhalter 5"/>
          <p:cNvSpPr>
            <a:spLocks noGrp="1"/>
          </p:cNvSpPr>
          <p:nvPr>
            <p:ph type="sldNum" sz="quarter" idx="4"/>
          </p:nvPr>
        </p:nvSpPr>
        <p:spPr>
          <a:xfrm>
            <a:off x="4914900" y="9181395"/>
            <a:ext cx="1600200" cy="527403"/>
          </a:xfrm>
          <a:prstGeom prst="rect">
            <a:avLst/>
          </a:prstGeom>
        </p:spPr>
        <p:txBody>
          <a:bodyPr vert="horz" lIns="91440" tIns="45720" rIns="91440" bIns="45720" rtlCol="0" anchor="ctr"/>
          <a:lstStyle>
            <a:lvl1pPr algn="r">
              <a:defRPr sz="1200">
                <a:solidFill>
                  <a:schemeClr val="tx1">
                    <a:tint val="75000"/>
                  </a:schemeClr>
                </a:solidFill>
                <a:latin typeface="Verdana" pitchFamily="34" charset="0"/>
                <a:ea typeface="Verdana" pitchFamily="34" charset="0"/>
                <a:cs typeface="Verdana" pitchFamily="34" charset="0"/>
              </a:defRPr>
            </a:lvl1pPr>
          </a:lstStyle>
          <a:p>
            <a:fld id="{1425F255-E53B-4A18-92D8-AEEA1AAEABD1}" type="slidenum">
              <a:rPr lang="de-DE" smtClean="0"/>
              <a:pPr/>
              <a:t>‹Nr.›</a:t>
            </a:fld>
            <a:endParaRPr lang="de-DE" dirty="0"/>
          </a:p>
        </p:txBody>
      </p:sp>
    </p:spTree>
    <p:extLst>
      <p:ext uri="{BB962C8B-B14F-4D97-AF65-F5344CB8AC3E}">
        <p14:creationId xmlns:p14="http://schemas.microsoft.com/office/powerpoint/2010/main" val="82512364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Verdana" pitchFamily="34" charset="0"/>
          <a:ea typeface="Verdana" pitchFamily="34" charset="0"/>
          <a:cs typeface="Verdana" pitchFamily="34" charset="0"/>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Verdana" pitchFamily="34" charset="0"/>
          <a:ea typeface="Verdana" pitchFamily="34" charset="0"/>
          <a:cs typeface="Verdana" pitchFamily="34" charset="0"/>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Verdana" pitchFamily="34" charset="0"/>
          <a:ea typeface="Verdana" pitchFamily="34" charset="0"/>
          <a:cs typeface="Verdana" pitchFamily="34" charset="0"/>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Verdana" pitchFamily="34" charset="0"/>
          <a:ea typeface="Verdana" pitchFamily="34" charset="0"/>
          <a:cs typeface="Verdana" pitchFamily="34" charset="0"/>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Verdana" pitchFamily="34" charset="0"/>
          <a:ea typeface="Verdana" pitchFamily="34" charset="0"/>
          <a:cs typeface="Verdana" pitchFamily="34" charset="0"/>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Verdana" pitchFamily="34" charset="0"/>
          <a:ea typeface="Verdana" pitchFamily="34" charset="0"/>
          <a:cs typeface="Verdana"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image" Target="../media/image1.png"/><Relationship Id="rId7" Type="http://schemas.openxmlformats.org/officeDocument/2006/relationships/image" Target="../media/image5.jpe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jpeg"/><Relationship Id="rId10" Type="http://schemas.openxmlformats.org/officeDocument/2006/relationships/image" Target="../media/image8.png"/><Relationship Id="rId4" Type="http://schemas.openxmlformats.org/officeDocument/2006/relationships/image" Target="../media/image2.jpeg"/><Relationship Id="rId9" Type="http://schemas.openxmlformats.org/officeDocument/2006/relationships/image" Target="../media/image7.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6118" y="6393160"/>
            <a:ext cx="6900743" cy="350197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Rechteck 3"/>
          <p:cNvSpPr/>
          <p:nvPr/>
        </p:nvSpPr>
        <p:spPr>
          <a:xfrm>
            <a:off x="0" y="12170"/>
            <a:ext cx="6858000" cy="1844486"/>
          </a:xfrm>
          <a:prstGeom prst="rect">
            <a:avLst/>
          </a:prstGeom>
        </p:spPr>
        <p:style>
          <a:lnRef idx="0">
            <a:schemeClr val="accent2"/>
          </a:lnRef>
          <a:fillRef idx="3">
            <a:schemeClr val="accent2"/>
          </a:fillRef>
          <a:effectRef idx="3">
            <a:schemeClr val="accent2"/>
          </a:effectRef>
          <a:fontRef idx="minor">
            <a:schemeClr val="lt1"/>
          </a:fontRef>
        </p:style>
        <p:txBody>
          <a:bodyPr wrap="square" lIns="91440" tIns="45720" rIns="91440" bIns="45720">
            <a:spAutoFit/>
          </a:bodyPr>
          <a:lstStyle/>
          <a:p>
            <a:pPr algn="ctr"/>
            <a:endParaRPr lang="de-DE" sz="7200"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Lucida Calligraphy" panose="03010101010101010101" pitchFamily="66" charset="0"/>
            </a:endParaRPr>
          </a:p>
        </p:txBody>
      </p:sp>
      <p:sp>
        <p:nvSpPr>
          <p:cNvPr id="5" name="Textfeld 4"/>
          <p:cNvSpPr txBox="1"/>
          <p:nvPr/>
        </p:nvSpPr>
        <p:spPr>
          <a:xfrm>
            <a:off x="-36117" y="272693"/>
            <a:ext cx="6858000" cy="1446550"/>
          </a:xfrm>
          <a:prstGeom prst="rect">
            <a:avLst/>
          </a:prstGeom>
          <a:noFill/>
        </p:spPr>
        <p:txBody>
          <a:bodyPr wrap="square" rtlCol="0">
            <a:spAutoFit/>
          </a:bodyPr>
          <a:lstStyle/>
          <a:p>
            <a:pPr algn="ctr"/>
            <a:r>
              <a:rPr lang="de-AT" sz="3200" b="1" dirty="0">
                <a:solidFill>
                  <a:schemeClr val="bg1"/>
                </a:solidFill>
              </a:rPr>
              <a:t> 8.offene Bad Haller Kurbezirk </a:t>
            </a:r>
          </a:p>
          <a:p>
            <a:pPr algn="ctr"/>
            <a:r>
              <a:rPr lang="de-AT" sz="3200" b="1">
                <a:solidFill>
                  <a:schemeClr val="bg1"/>
                </a:solidFill>
              </a:rPr>
              <a:t>Schachmeisterschaften 2026</a:t>
            </a:r>
            <a:endParaRPr lang="de-AT" sz="3200" b="1" dirty="0">
              <a:solidFill>
                <a:schemeClr val="bg1"/>
              </a:solidFill>
              <a:latin typeface="Lucida Calligraphy" panose="03010101010101010101" pitchFamily="66" charset="0"/>
              <a:ea typeface="Verdana" panose="020B0604030504040204" pitchFamily="34" charset="0"/>
              <a:cs typeface="Verdana" panose="020B0604030504040204" pitchFamily="34" charset="0"/>
            </a:endParaRPr>
          </a:p>
          <a:p>
            <a:pPr algn="ctr"/>
            <a:r>
              <a:rPr lang="de-AT" sz="2400" b="1" dirty="0">
                <a:solidFill>
                  <a:schemeClr val="bg1"/>
                </a:solidFill>
                <a:latin typeface="Lucida Calligraphy" panose="03010101010101010101" pitchFamily="66" charset="0"/>
                <a:ea typeface="Verdana" panose="020B0604030504040204" pitchFamily="34" charset="0"/>
                <a:cs typeface="Verdana" panose="020B0604030504040204" pitchFamily="34" charset="0"/>
              </a:rPr>
              <a:t>04.09.2026 in Bad Hall</a:t>
            </a:r>
          </a:p>
        </p:txBody>
      </p:sp>
      <p:sp>
        <p:nvSpPr>
          <p:cNvPr id="2" name="Textfeld 1"/>
          <p:cNvSpPr txBox="1"/>
          <p:nvPr/>
        </p:nvSpPr>
        <p:spPr>
          <a:xfrm>
            <a:off x="116633" y="1856656"/>
            <a:ext cx="6741368" cy="4770537"/>
          </a:xfrm>
          <a:prstGeom prst="rect">
            <a:avLst/>
          </a:prstGeom>
          <a:noFill/>
        </p:spPr>
        <p:txBody>
          <a:bodyPr wrap="square" rtlCol="0">
            <a:spAutoFit/>
          </a:bodyPr>
          <a:lstStyle/>
          <a:p>
            <a:pPr>
              <a:tabLst>
                <a:tab pos="1789113" algn="l"/>
              </a:tabLst>
            </a:pPr>
            <a:r>
              <a:rPr lang="de-AT" sz="1600" b="1" dirty="0"/>
              <a:t>Veranstalter: 	</a:t>
            </a:r>
            <a:r>
              <a:rPr lang="de-AT" sz="1600" dirty="0"/>
              <a:t>Stadtgemeinde Bad Hall</a:t>
            </a:r>
          </a:p>
          <a:p>
            <a:pPr>
              <a:tabLst>
                <a:tab pos="1789113" algn="l"/>
              </a:tabLst>
            </a:pPr>
            <a:r>
              <a:rPr lang="de-DE" sz="1600" b="1" dirty="0"/>
              <a:t>Spielort: 	</a:t>
            </a:r>
            <a:r>
              <a:rPr lang="de-DE" sz="1600" dirty="0" err="1"/>
              <a:t>Evang</a:t>
            </a:r>
            <a:r>
              <a:rPr lang="de-DE" sz="1600" dirty="0"/>
              <a:t>. Gemeindezentrum, </a:t>
            </a:r>
          </a:p>
          <a:p>
            <a:pPr>
              <a:tabLst>
                <a:tab pos="1789113" algn="l"/>
              </a:tabLst>
            </a:pPr>
            <a:r>
              <a:rPr lang="de-DE" sz="1600" dirty="0"/>
              <a:t>	4540 Bad Hall, Römerstraße 18</a:t>
            </a:r>
          </a:p>
          <a:p>
            <a:pPr>
              <a:tabLst>
                <a:tab pos="1789113" algn="l"/>
              </a:tabLst>
            </a:pPr>
            <a:r>
              <a:rPr lang="de-DE" sz="1600" b="1" dirty="0"/>
              <a:t>Spieltermin: 	</a:t>
            </a:r>
            <a:r>
              <a:rPr lang="de-DE" sz="1600" dirty="0"/>
              <a:t>Freitag, 04.09.2026 18:30 Uhr </a:t>
            </a:r>
          </a:p>
          <a:p>
            <a:pPr>
              <a:tabLst>
                <a:tab pos="1789113" algn="l"/>
              </a:tabLst>
            </a:pPr>
            <a:r>
              <a:rPr lang="de-DE" sz="1600" b="1" dirty="0"/>
              <a:t>Bedenkzeit:   	</a:t>
            </a:r>
            <a:r>
              <a:rPr lang="de-DE" sz="1600" dirty="0"/>
              <a:t>15 Minuten pro Partie und Spieler*in </a:t>
            </a:r>
          </a:p>
          <a:p>
            <a:pPr>
              <a:tabLst>
                <a:tab pos="1789113" algn="l"/>
              </a:tabLst>
            </a:pPr>
            <a:r>
              <a:rPr lang="de-AT" sz="1600" b="1" dirty="0"/>
              <a:t>Turnierleiter: </a:t>
            </a:r>
            <a:r>
              <a:rPr lang="de-AT" sz="1600" dirty="0"/>
              <a:t>	ÖS Christian Höher</a:t>
            </a:r>
          </a:p>
          <a:p>
            <a:pPr>
              <a:tabLst>
                <a:tab pos="1789113" algn="l"/>
              </a:tabLst>
            </a:pPr>
            <a:r>
              <a:rPr lang="de-AT" sz="1600" b="1" dirty="0"/>
              <a:t>Schiedsrichter: 	</a:t>
            </a:r>
            <a:r>
              <a:rPr lang="de-AT" sz="1600" dirty="0"/>
              <a:t>ÖS</a:t>
            </a:r>
            <a:r>
              <a:rPr lang="de-AT" sz="1600" b="1" dirty="0"/>
              <a:t> </a:t>
            </a:r>
            <a:r>
              <a:rPr lang="de-AT" sz="1600" dirty="0"/>
              <a:t>Christian Höher</a:t>
            </a:r>
          </a:p>
          <a:p>
            <a:pPr>
              <a:tabLst>
                <a:tab pos="1789113" algn="l"/>
              </a:tabLst>
            </a:pPr>
            <a:r>
              <a:rPr lang="de-DE" sz="1600" b="1" dirty="0"/>
              <a:t>Turniermodus: 	</a:t>
            </a:r>
            <a:r>
              <a:rPr lang="de-DE" sz="1600" dirty="0"/>
              <a:t>7 Runden Schweizer System „Bei Punktegleichheit 	entscheidet Zweitwertung“  </a:t>
            </a:r>
          </a:p>
          <a:p>
            <a:pPr>
              <a:tabLst>
                <a:tab pos="1789113" algn="l"/>
              </a:tabLst>
            </a:pPr>
            <a:r>
              <a:rPr lang="de-DE" sz="1600" dirty="0"/>
              <a:t>	Hobbyspielerturnier: Eigenes Turnier für Spieler </a:t>
            </a:r>
          </a:p>
          <a:p>
            <a:pPr>
              <a:tabLst>
                <a:tab pos="1789113" algn="l"/>
              </a:tabLst>
            </a:pPr>
            <a:r>
              <a:rPr lang="de-DE" sz="1600" dirty="0"/>
              <a:t>	ohne </a:t>
            </a:r>
            <a:r>
              <a:rPr lang="de-DE" sz="1600" dirty="0" err="1"/>
              <a:t>Elo</a:t>
            </a:r>
            <a:r>
              <a:rPr lang="de-DE" sz="1600" dirty="0"/>
              <a:t>-Punkte oder mit &lt;1300 ELO-Punkte.</a:t>
            </a:r>
          </a:p>
          <a:p>
            <a:pPr>
              <a:tabLst>
                <a:tab pos="1789113" algn="l"/>
              </a:tabLst>
            </a:pPr>
            <a:r>
              <a:rPr lang="de-DE" sz="1600" b="1" dirty="0"/>
              <a:t>Wertung:	Turniersieger*in</a:t>
            </a:r>
          </a:p>
          <a:p>
            <a:pPr>
              <a:tabLst>
                <a:tab pos="1789113" algn="l"/>
              </a:tabLst>
            </a:pPr>
            <a:r>
              <a:rPr lang="de-DE" sz="1600" b="1" dirty="0"/>
              <a:t>	Kurbezirksmeister*in: </a:t>
            </a:r>
            <a:r>
              <a:rPr lang="de-DE" sz="1600" dirty="0"/>
              <a:t>Bestplatzierte mit 	Hauptwohnsitz in einer der Gemeinden Adlwang, 	Bad Hall, Kremsmünster, Pfarrkirchen, Rohr oder </a:t>
            </a:r>
          </a:p>
          <a:p>
            <a:pPr>
              <a:tabLst>
                <a:tab pos="1789113" algn="l"/>
              </a:tabLst>
            </a:pPr>
            <a:r>
              <a:rPr lang="de-DE" sz="1600" dirty="0"/>
              <a:t>	Waldneukirchen</a:t>
            </a:r>
          </a:p>
          <a:p>
            <a:pPr>
              <a:tabLst>
                <a:tab pos="1789113" algn="l"/>
              </a:tabLst>
            </a:pPr>
            <a:r>
              <a:rPr lang="de-DE" sz="1600" dirty="0"/>
              <a:t>	</a:t>
            </a:r>
            <a:r>
              <a:rPr lang="de-DE" sz="1600" b="1" dirty="0"/>
              <a:t>Jugendsieger*in: </a:t>
            </a:r>
            <a:r>
              <a:rPr lang="de-DE" sz="1600" dirty="0"/>
              <a:t>Bestplatzierte U16</a:t>
            </a:r>
          </a:p>
          <a:p>
            <a:pPr>
              <a:tabLst>
                <a:tab pos="1789113" algn="l"/>
              </a:tabLst>
            </a:pPr>
            <a:r>
              <a:rPr lang="de-AT" sz="1600" b="1" dirty="0"/>
              <a:t>Preise: 	</a:t>
            </a:r>
            <a:r>
              <a:rPr lang="de-AT" sz="1600" dirty="0"/>
              <a:t>Pokale/Sachpreise werden nicht geteilt </a:t>
            </a:r>
          </a:p>
          <a:p>
            <a:pPr>
              <a:tabLst>
                <a:tab pos="1789113" algn="l"/>
              </a:tabLst>
            </a:pPr>
            <a:r>
              <a:rPr lang="de-DE" sz="1600" b="1" dirty="0"/>
              <a:t>Nenngeld: 	</a:t>
            </a:r>
            <a:r>
              <a:rPr lang="de-DE" sz="1600" dirty="0"/>
              <a:t>€ 10,--; Jugendliche ab Jahrgang 2010: € 6,-- </a:t>
            </a:r>
          </a:p>
        </p:txBody>
      </p:sp>
      <p:sp>
        <p:nvSpPr>
          <p:cNvPr id="6" name="Textfeld 5"/>
          <p:cNvSpPr txBox="1"/>
          <p:nvPr/>
        </p:nvSpPr>
        <p:spPr>
          <a:xfrm>
            <a:off x="1916832" y="6612769"/>
            <a:ext cx="3372975" cy="1846659"/>
          </a:xfrm>
          <a:prstGeom prst="rect">
            <a:avLst/>
          </a:prstGeom>
          <a:noFill/>
        </p:spPr>
        <p:txBody>
          <a:bodyPr wrap="none" rtlCol="0">
            <a:spAutoFit/>
          </a:bodyPr>
          <a:lstStyle/>
          <a:p>
            <a:r>
              <a:rPr lang="de-AT" sz="1400" b="1" dirty="0"/>
              <a:t>Anmeldung über Link oder Nummer:</a:t>
            </a:r>
          </a:p>
          <a:p>
            <a:r>
              <a:rPr lang="de-DE" sz="1400" b="1" dirty="0"/>
              <a:t>Vorort Anmeldung bis </a:t>
            </a:r>
          </a:p>
          <a:p>
            <a:r>
              <a:rPr lang="de-DE" sz="1400" b="1" dirty="0"/>
              <a:t>18:00 Uhr möglich</a:t>
            </a:r>
          </a:p>
          <a:p>
            <a:endParaRPr lang="de-DE" sz="1400" b="1" dirty="0"/>
          </a:p>
          <a:p>
            <a:endParaRPr lang="de-DE" sz="1400" b="1" dirty="0"/>
          </a:p>
          <a:p>
            <a:r>
              <a:rPr lang="de-AT" sz="1400" dirty="0"/>
              <a:t>https://forms.office.com/e/rQ5ACeQqTv</a:t>
            </a:r>
          </a:p>
          <a:p>
            <a:r>
              <a:rPr lang="de-AT" sz="1400" dirty="0"/>
              <a:t>Telefon: 0699/15998956</a:t>
            </a:r>
          </a:p>
          <a:p>
            <a:endParaRPr lang="de-AT" sz="1600" dirty="0"/>
          </a:p>
        </p:txBody>
      </p:sp>
      <p:grpSp>
        <p:nvGrpSpPr>
          <p:cNvPr id="20" name="Gruppieren 19"/>
          <p:cNvGrpSpPr/>
          <p:nvPr/>
        </p:nvGrpSpPr>
        <p:grpSpPr>
          <a:xfrm>
            <a:off x="2636912" y="8337376"/>
            <a:ext cx="1354002" cy="1079313"/>
            <a:chOff x="523339" y="1838703"/>
            <a:chExt cx="2669220" cy="2169221"/>
          </a:xfrm>
        </p:grpSpPr>
        <p:sp>
          <p:nvSpPr>
            <p:cNvPr id="21" name="Rechteck 20"/>
            <p:cNvSpPr/>
            <p:nvPr/>
          </p:nvSpPr>
          <p:spPr>
            <a:xfrm>
              <a:off x="548680" y="1851302"/>
              <a:ext cx="2621073" cy="215662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AT"/>
            </a:p>
          </p:txBody>
        </p:sp>
        <p:pic>
          <p:nvPicPr>
            <p:cNvPr id="22" name="Grafik 21"/>
            <p:cNvPicPr>
              <a:picLocks noChangeAspect="1"/>
            </p:cNvPicPr>
            <p:nvPr/>
          </p:nvPicPr>
          <p:blipFill>
            <a:blip r:embed="rId4" cstate="print">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1430872" y="1841737"/>
              <a:ext cx="822653" cy="1050871"/>
            </a:xfrm>
            <a:prstGeom prst="rect">
              <a:avLst/>
            </a:prstGeom>
          </p:spPr>
        </p:pic>
        <p:pic>
          <p:nvPicPr>
            <p:cNvPr id="23" name="Grafik 22"/>
            <p:cNvPicPr>
              <a:picLocks noChangeAspect="1"/>
            </p:cNvPicPr>
            <p:nvPr/>
          </p:nvPicPr>
          <p:blipFill rotWithShape="1">
            <a:blip r:embed="rId5" cstate="print">
              <a:extLst>
                <a:ext uri="{28A0092B-C50C-407E-A947-70E740481C1C}">
                  <a14:useLocalDpi xmlns:a14="http://schemas.microsoft.com/office/drawing/2010/main" val="0"/>
                </a:ext>
              </a:extLst>
            </a:blip>
            <a:srcRect l="4390" r="12196" b="7805"/>
            <a:stretch/>
          </p:blipFill>
          <p:spPr>
            <a:xfrm>
              <a:off x="2340556" y="1851303"/>
              <a:ext cx="829197" cy="1038271"/>
            </a:xfrm>
            <a:prstGeom prst="rect">
              <a:avLst/>
            </a:prstGeom>
          </p:spPr>
        </p:pic>
        <p:pic>
          <p:nvPicPr>
            <p:cNvPr id="24" name="Grafik 23"/>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548680" y="1838703"/>
              <a:ext cx="821139" cy="1050871"/>
            </a:xfrm>
            <a:prstGeom prst="rect">
              <a:avLst/>
            </a:prstGeom>
          </p:spPr>
        </p:pic>
        <p:pic>
          <p:nvPicPr>
            <p:cNvPr id="25" name="Grafik 24"/>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523339" y="2956227"/>
              <a:ext cx="849438" cy="1026571"/>
            </a:xfrm>
            <a:prstGeom prst="rect">
              <a:avLst/>
            </a:prstGeom>
          </p:spPr>
        </p:pic>
        <p:pic>
          <p:nvPicPr>
            <p:cNvPr id="26" name="Grafik 25"/>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2340556" y="2971005"/>
              <a:ext cx="852003" cy="1022140"/>
            </a:xfrm>
            <a:prstGeom prst="rect">
              <a:avLst/>
            </a:prstGeom>
          </p:spPr>
        </p:pic>
        <p:pic>
          <p:nvPicPr>
            <p:cNvPr id="27" name="Grafik 26"/>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1430872" y="2956227"/>
              <a:ext cx="841358" cy="1051697"/>
            </a:xfrm>
            <a:prstGeom prst="rect">
              <a:avLst/>
            </a:prstGeom>
          </p:spPr>
        </p:pic>
      </p:grpSp>
      <p:sp>
        <p:nvSpPr>
          <p:cNvPr id="3" name="Textfeld 2"/>
          <p:cNvSpPr txBox="1"/>
          <p:nvPr/>
        </p:nvSpPr>
        <p:spPr>
          <a:xfrm>
            <a:off x="-36117" y="9633520"/>
            <a:ext cx="4172937" cy="261610"/>
          </a:xfrm>
          <a:prstGeom prst="rect">
            <a:avLst/>
          </a:prstGeom>
          <a:solidFill>
            <a:schemeClr val="bg1"/>
          </a:solidFill>
          <a:ln>
            <a:solidFill>
              <a:schemeClr val="bg1"/>
            </a:solidFill>
          </a:ln>
        </p:spPr>
        <p:txBody>
          <a:bodyPr wrap="none" rtlCol="0">
            <a:spAutoFit/>
          </a:bodyPr>
          <a:lstStyle/>
          <a:p>
            <a:r>
              <a:rPr lang="de-DE" sz="1100" dirty="0"/>
              <a:t> die Datenschutzverordnung werden laut DSGVO eingehalten.</a:t>
            </a:r>
            <a:endParaRPr lang="de-AT" sz="1100" dirty="0"/>
          </a:p>
        </p:txBody>
      </p:sp>
      <p:sp>
        <p:nvSpPr>
          <p:cNvPr id="9" name="AutoShape 4">
            <a:extLst>
              <a:ext uri="{FF2B5EF4-FFF2-40B4-BE49-F238E27FC236}">
                <a16:creationId xmlns:a16="http://schemas.microsoft.com/office/drawing/2014/main" id="{06BD5610-11B9-47E4-8340-612A2D587CA6}"/>
              </a:ext>
            </a:extLst>
          </p:cNvPr>
          <p:cNvSpPr>
            <a:spLocks noChangeAspect="1" noChangeArrowheads="1"/>
          </p:cNvSpPr>
          <p:nvPr/>
        </p:nvSpPr>
        <p:spPr bwMode="auto">
          <a:xfrm>
            <a:off x="3276600" y="48006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de-AT"/>
          </a:p>
        </p:txBody>
      </p:sp>
      <p:sp>
        <p:nvSpPr>
          <p:cNvPr id="10" name="AutoShape 6">
            <a:extLst>
              <a:ext uri="{FF2B5EF4-FFF2-40B4-BE49-F238E27FC236}">
                <a16:creationId xmlns:a16="http://schemas.microsoft.com/office/drawing/2014/main" id="{88968418-C4F6-496D-A81B-903A45EB8E1D}"/>
              </a:ext>
            </a:extLst>
          </p:cNvPr>
          <p:cNvSpPr>
            <a:spLocks noChangeAspect="1" noChangeArrowheads="1"/>
          </p:cNvSpPr>
          <p:nvPr/>
        </p:nvSpPr>
        <p:spPr bwMode="auto">
          <a:xfrm>
            <a:off x="3429000" y="49530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de-AT"/>
          </a:p>
        </p:txBody>
      </p:sp>
      <p:pic>
        <p:nvPicPr>
          <p:cNvPr id="14" name="Grafik 13">
            <a:extLst>
              <a:ext uri="{FF2B5EF4-FFF2-40B4-BE49-F238E27FC236}">
                <a16:creationId xmlns:a16="http://schemas.microsoft.com/office/drawing/2014/main" id="{0864D8E6-DC98-4B8A-AA7F-BB03F4A87254}"/>
              </a:ext>
            </a:extLst>
          </p:cNvPr>
          <p:cNvPicPr>
            <a:picLocks noChangeAspect="1"/>
          </p:cNvPicPr>
          <p:nvPr/>
        </p:nvPicPr>
        <p:blipFill>
          <a:blip r:embed="rId10"/>
          <a:stretch>
            <a:fillRect/>
          </a:stretch>
        </p:blipFill>
        <p:spPr>
          <a:xfrm>
            <a:off x="4034938" y="6862838"/>
            <a:ext cx="902657" cy="899716"/>
          </a:xfrm>
          <a:prstGeom prst="rect">
            <a:avLst/>
          </a:prstGeom>
        </p:spPr>
      </p:pic>
    </p:spTree>
    <p:extLst>
      <p:ext uri="{BB962C8B-B14F-4D97-AF65-F5344CB8AC3E}">
        <p14:creationId xmlns:p14="http://schemas.microsoft.com/office/powerpoint/2010/main" val="179417657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p:cNvSpPr>
            <a:spLocks noGrp="1"/>
          </p:cNvSpPr>
          <p:nvPr>
            <p:ph idx="1"/>
          </p:nvPr>
        </p:nvSpPr>
        <p:spPr>
          <a:xfrm>
            <a:off x="548680" y="488504"/>
            <a:ext cx="5797876" cy="7416824"/>
          </a:xfrm>
        </p:spPr>
        <p:txBody>
          <a:bodyPr>
            <a:normAutofit fontScale="85000" lnSpcReduction="10000"/>
          </a:bodyPr>
          <a:lstStyle/>
          <a:p>
            <a:endParaRPr lang="de-AT" dirty="0"/>
          </a:p>
          <a:p>
            <a:pPr marL="0" indent="0">
              <a:buNone/>
            </a:pPr>
            <a:r>
              <a:rPr lang="de-DE" sz="2600" b="1" dirty="0"/>
              <a:t>Information und Veröffentlichung</a:t>
            </a:r>
          </a:p>
          <a:p>
            <a:endParaRPr lang="de-DE" sz="2900" dirty="0"/>
          </a:p>
          <a:p>
            <a:endParaRPr lang="de-DE" sz="1700" dirty="0"/>
          </a:p>
          <a:p>
            <a:pPr marL="185738" indent="-185738" algn="just"/>
            <a:r>
              <a:rPr lang="de-DE" sz="1600" dirty="0"/>
              <a:t>Die Ergebnisse und Partien der Teilnehmer werden auf-</a:t>
            </a:r>
            <a:r>
              <a:rPr lang="de-DE" sz="1600" dirty="0" err="1"/>
              <a:t>tragsgemäß</a:t>
            </a:r>
            <a:r>
              <a:rPr lang="de-DE" sz="1600" dirty="0"/>
              <a:t> durch den Veranstalter an die FIDE/den ÖSB weitergegeben. </a:t>
            </a:r>
            <a:r>
              <a:rPr lang="de-DE" sz="1600" dirty="0" err="1"/>
              <a:t>Weiters</a:t>
            </a:r>
            <a:r>
              <a:rPr lang="de-DE" sz="1600" dirty="0"/>
              <a:t> können personenbezogene Daten im Internet sowie in anderen Medien veröffentlicht werden, um dem satzungsgemäßen Zweck des ÖSB auf Wahrung, Verbreitung und Förderung des Schachsports in Österreich nachkommen zu können. Das betrifft insbesondere den Na-</a:t>
            </a:r>
            <a:r>
              <a:rPr lang="de-DE" sz="1600" dirty="0" err="1"/>
              <a:t>men</a:t>
            </a:r>
            <a:r>
              <a:rPr lang="de-DE" sz="1600" dirty="0"/>
              <a:t>, den Verein, die Nationalität und alle Wertungen. Rech-</a:t>
            </a:r>
            <a:r>
              <a:rPr lang="de-DE" sz="1600" dirty="0" err="1"/>
              <a:t>te</a:t>
            </a:r>
            <a:r>
              <a:rPr lang="de-DE" sz="1600" dirty="0"/>
              <a:t> an Bild und Videoaufnahmen liegen beim Veranstalter.</a:t>
            </a:r>
          </a:p>
          <a:p>
            <a:pPr marL="185738" indent="-185738" algn="just"/>
            <a:endParaRPr lang="de-DE" sz="1800" dirty="0"/>
          </a:p>
          <a:p>
            <a:pPr marL="185738" indent="-185738" algn="just"/>
            <a:r>
              <a:rPr lang="de-DE" sz="1600" dirty="0"/>
              <a:t>Erklärung lt. DSGVO: Personen, über die personenbezogene Daten verarbeitet werden, sind unter anderem berechtigt (i) zu überprüfen, ob und welche personenbezogenen Daten über sie verarbeitet werden und Kopien dieser Daten zu er-halten, (ii) die Berichtigung, Ergänzung, oder Löschung ihrer personenbezogenen Daten zu verlangen, soweit diese falsch sind oder nicht rechtskonform verarbeitet werden, (iii) zu verlangen, die Verarbeitung ihrer personenbezogen-en Daten einzuschränken, (iv) unter bestimmten Um-ständen der Verarbeitung ihrer personenbezogenen Daten zu widersprechen oder die für die Verarbeitung zuvor </a:t>
            </a:r>
            <a:r>
              <a:rPr lang="de-DE" sz="1600" dirty="0" err="1"/>
              <a:t>gege-bene</a:t>
            </a:r>
            <a:r>
              <a:rPr lang="de-DE" sz="1600" dirty="0"/>
              <a:t> Einwilligung zu widerrufen, wobei ein Widerruf die Rechtsmäßigkeit der vor dem Widerruf erfolgten </a:t>
            </a:r>
            <a:r>
              <a:rPr lang="de-DE" sz="1600" dirty="0" err="1"/>
              <a:t>Verarbeit-ung</a:t>
            </a:r>
            <a:r>
              <a:rPr lang="de-DE" sz="1600" dirty="0"/>
              <a:t> nicht berührt, (v) Datenübertragbarkeit zu verlangen (vi) die Identität von Dritten, an welche personenbezogenen Daten übermittelt werden, zu kennen und (vii) bei der Datenschutzbehörde Beschwerde zu erheben.</a:t>
            </a:r>
            <a:endParaRPr lang="de-AT" sz="1600" dirty="0"/>
          </a:p>
        </p:txBody>
      </p:sp>
    </p:spTree>
    <p:extLst>
      <p:ext uri="{BB962C8B-B14F-4D97-AF65-F5344CB8AC3E}">
        <p14:creationId xmlns:p14="http://schemas.microsoft.com/office/powerpoint/2010/main" val="3972039983"/>
      </p:ext>
    </p:extLst>
  </p:cSld>
  <p:clrMapOvr>
    <a:masterClrMapping/>
  </p:clrMapOvr>
</p:sld>
</file>

<file path=ppt/theme/theme1.xml><?xml version="1.0" encoding="utf-8"?>
<a:theme xmlns:a="http://schemas.openxmlformats.org/drawingml/2006/main" name="blank">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VE Standard">
      <a:majorFont>
        <a:latin typeface="Arial"/>
        <a:ea typeface=""/>
        <a:cs typeface=""/>
      </a:majorFont>
      <a:minorFont>
        <a:latin typeface="Arial"/>
        <a:ea typeface=""/>
        <a:cs typeface=""/>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blank</Template>
  <TotalTime>0</TotalTime>
  <Words>422</Words>
  <Application>Microsoft Office PowerPoint</Application>
  <PresentationFormat>A4-Papier (210 x 297 mm)</PresentationFormat>
  <Paragraphs>35</Paragraphs>
  <Slides>2</Slides>
  <Notes>1</Notes>
  <HiddenSlides>0</HiddenSlides>
  <MMClips>0</MMClips>
  <ScaleCrop>false</ScaleCrop>
  <HeadingPairs>
    <vt:vector size="6" baseType="variant">
      <vt:variant>
        <vt:lpstr>Verwendete Schriftarten</vt:lpstr>
      </vt:variant>
      <vt:variant>
        <vt:i4>4</vt:i4>
      </vt:variant>
      <vt:variant>
        <vt:lpstr>Design</vt:lpstr>
      </vt:variant>
      <vt:variant>
        <vt:i4>1</vt:i4>
      </vt:variant>
      <vt:variant>
        <vt:lpstr>Folientitel</vt:lpstr>
      </vt:variant>
      <vt:variant>
        <vt:i4>2</vt:i4>
      </vt:variant>
    </vt:vector>
  </HeadingPairs>
  <TitlesOfParts>
    <vt:vector size="7" baseType="lpstr">
      <vt:lpstr>Arial</vt:lpstr>
      <vt:lpstr>Calibri</vt:lpstr>
      <vt:lpstr>Lucida Calligraphy</vt:lpstr>
      <vt:lpstr>Verdana</vt:lpstr>
      <vt:lpstr>blank</vt:lpstr>
      <vt:lpstr>PowerPoint-Präsentation</vt:lpstr>
      <vt:lpstr>PowerPoint-Präsentation</vt:lpstr>
    </vt:vector>
  </TitlesOfParts>
  <Company>Energie AG Oberösterreich</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Mayrdorfer Guenter</dc:creator>
  <cp:lastModifiedBy>Meuwissen</cp:lastModifiedBy>
  <cp:revision>52</cp:revision>
  <cp:lastPrinted>2019-04-28T19:09:01Z</cp:lastPrinted>
  <dcterms:created xsi:type="dcterms:W3CDTF">2017-05-18T18:29:44Z</dcterms:created>
  <dcterms:modified xsi:type="dcterms:W3CDTF">2026-06-05T08:41:37Z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7b8640f4-2c93-4949-961f-2fd3e88d358e_Enabled">
    <vt:lpwstr>true</vt:lpwstr>
  </property>
  <property fmtid="{D5CDD505-2E9C-101B-9397-08002B2CF9AE}" pid="3" name="MSIP_Label_7b8640f4-2c93-4949-961f-2fd3e88d358e_SetDate">
    <vt:lpwstr>2025-04-19T12:32:31Z</vt:lpwstr>
  </property>
  <property fmtid="{D5CDD505-2E9C-101B-9397-08002B2CF9AE}" pid="4" name="MSIP_Label_7b8640f4-2c93-4949-961f-2fd3e88d358e_Method">
    <vt:lpwstr>Standard</vt:lpwstr>
  </property>
  <property fmtid="{D5CDD505-2E9C-101B-9397-08002B2CF9AE}" pid="5" name="MSIP_Label_7b8640f4-2c93-4949-961f-2fd3e88d358e_Name">
    <vt:lpwstr>EZ-Intern</vt:lpwstr>
  </property>
  <property fmtid="{D5CDD505-2E9C-101B-9397-08002B2CF9AE}" pid="6" name="MSIP_Label_7b8640f4-2c93-4949-961f-2fd3e88d358e_SiteId">
    <vt:lpwstr>978bccc1-fb10-4474-9ad9-557f8b5bbcb7</vt:lpwstr>
  </property>
  <property fmtid="{D5CDD505-2E9C-101B-9397-08002B2CF9AE}" pid="7" name="MSIP_Label_7b8640f4-2c93-4949-961f-2fd3e88d358e_ActionId">
    <vt:lpwstr>4ad21fab-bc9a-42cb-b70a-e2df68031f3b</vt:lpwstr>
  </property>
  <property fmtid="{D5CDD505-2E9C-101B-9397-08002B2CF9AE}" pid="8" name="MSIP_Label_7b8640f4-2c93-4949-961f-2fd3e88d358e_ContentBits">
    <vt:lpwstr>0</vt:lpwstr>
  </property>
  <property fmtid="{D5CDD505-2E9C-101B-9397-08002B2CF9AE}" pid="9" name="MSIP_Label_7b8640f4-2c93-4949-961f-2fd3e88d358e_Tag">
    <vt:lpwstr>10, 3, 0, 1</vt:lpwstr>
  </property>
</Properties>
</file>